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3466233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5400" dirty="0"/>
              <a:t/>
            </a:r>
            <a:br>
              <a:rPr sz="5400" dirty="0"/>
            </a:b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Вікова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фізіологія</a:t>
            </a:r>
            <a:r>
              <a:rPr lang="ru-RU" dirty="0"/>
              <a:t/>
            </a:r>
            <a:br>
              <a:rPr lang="ru-RU" dirty="0"/>
            </a:br>
            <a:endParaRPr lang="uk-UA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4509" y="4365000"/>
            <a:ext cx="3667125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370667"/>
            <a:ext cx="3914445" cy="427951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необхідним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закономірностей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вікового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328" y="2370667"/>
            <a:ext cx="3540270" cy="2298315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728133"/>
            <a:ext cx="7852214" cy="5875866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Вікова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фізіологія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вивчає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життєдіяльності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онтогенезу,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систем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цілому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міру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росту і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своєрідність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кожному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віковому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етапі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uk-UA" sz="3200" b="0" strike="noStrike" spc="-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вивченні дисципліни здобувачі матимуть поняття про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закономірності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росту і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підлітків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вікові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внутрішніх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регулювально-контролюючих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сенсорних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систем. </a:t>
            </a:r>
            <a:endParaRPr lang="uk-UA" sz="32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1842655"/>
            <a:ext cx="8466667" cy="465974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40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закономірностей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етапах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онтогенезу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необхідною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умовою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забезпечення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нормального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фізичного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психічного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молоді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фізіологічних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особливостей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підлітків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необхідний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компонент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підготовки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endParaRPr lang="ru-RU" sz="8000" dirty="0" smtClean="0"/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600" dirty="0" smtClean="0"/>
              <a:t> </a:t>
            </a: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112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717" y="299605"/>
            <a:ext cx="2952750" cy="15430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1496</TotalTime>
  <Words>121</Words>
  <Application>Microsoft Office PowerPoint</Application>
  <PresentationFormat>Экран (4:3)</PresentationFormat>
  <Paragraphs>9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Вікова фізіологія 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41</cp:revision>
  <dcterms:created xsi:type="dcterms:W3CDTF">2012-11-28T20:51:53Z</dcterms:created>
  <dcterms:modified xsi:type="dcterms:W3CDTF">2024-04-16T11:50:45Z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